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31" userDrawn="1">
          <p15:clr>
            <a:srgbClr val="A4A3A4"/>
          </p15:clr>
        </p15:guide>
        <p15:guide id="2" pos="2455" userDrawn="1">
          <p15:clr>
            <a:srgbClr val="A4A3A4"/>
          </p15:clr>
        </p15:guide>
        <p15:guide id="3" orient="horz" pos="2436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448" userDrawn="1">
          <p15:clr>
            <a:srgbClr val="A4A3A4"/>
          </p15:clr>
        </p15:guide>
        <p15:guide id="6" orient="horz" pos="685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44" userDrawn="1">
          <p15:clr>
            <a:srgbClr val="A4A3A4"/>
          </p15:clr>
        </p15:guide>
        <p15:guide id="10" orient="horz" pos="3005" userDrawn="1">
          <p15:clr>
            <a:srgbClr val="A4A3A4"/>
          </p15:clr>
        </p15:guide>
        <p15:guide id="11" orient="horz" pos="875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1"/>
        <p:guide pos="2455"/>
        <p:guide orient="horz" pos="2436"/>
        <p:guide pos="302"/>
        <p:guide pos="7448"/>
        <p:guide orient="horz" pos="685"/>
        <p:guide orient="horz" pos="3382"/>
        <p:guide orient="horz" pos="1038"/>
        <p:guide pos="5244"/>
        <p:guide orient="horz" pos="3005"/>
        <p:guide orient="horz" pos="875"/>
        <p:guide pos="3840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6090" y="1012190"/>
            <a:ext cx="11349990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6090" y="5369560"/>
            <a:ext cx="113525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6090" y="1012190"/>
            <a:ext cx="113499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66090" y="1012190"/>
            <a:ext cx="1135316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重庆汽摩公园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090" y="5841365"/>
            <a:ext cx="11351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重庆汽摩公园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试驾场地，位于重庆市沙坪坝区垄安大道，赛车场地总长度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1.2km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，宽度在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9m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，配套有休息室，另外有空场区、越野区、露营区等可供使用，适合汽车试乘试驾、媒体拍摄等活动。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302625" y="4089400"/>
            <a:ext cx="35153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accent2">
                  <a:lumMod val="75000"/>
                </a:schemeClr>
              </a:solidFill>
              <a:effectLst/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赛道总长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1.2km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，配套有空场区、越野区、露营区等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重庆西部汽摩公园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" y="1138555"/>
            <a:ext cx="7353300" cy="5201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03260" y="1069975"/>
            <a:ext cx="3514725" cy="2781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05580" y="1102360"/>
            <a:ext cx="4276090" cy="2294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7085" y="1088390"/>
            <a:ext cx="3432175" cy="2294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535" y="339725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场地实景图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2770" y="338328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“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重庆麻辣香锅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”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网红越野刷锅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90890" y="338328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场地实景图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3843655"/>
            <a:ext cx="3416935" cy="2291080"/>
          </a:xfrm>
          <a:prstGeom prst="rect">
            <a:avLst/>
          </a:prstGeom>
        </p:spPr>
      </p:pic>
      <p:pic>
        <p:nvPicPr>
          <p:cNvPr id="16" name="图片 15" descr="81edd8288896788ebb90f3b85a7752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3515" y="3857625"/>
            <a:ext cx="4330700" cy="2277110"/>
          </a:xfrm>
          <a:prstGeom prst="rect">
            <a:avLst/>
          </a:prstGeom>
        </p:spPr>
      </p:pic>
      <p:pic>
        <p:nvPicPr>
          <p:cNvPr id="17" name="图片 16" descr="850234c104c4aea30111a0e0ba331f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20735" y="3867150"/>
            <a:ext cx="3403600" cy="22618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7535" y="614299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场地实景图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09770" y="612902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航拍图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17890" y="6129020"/>
            <a:ext cx="3426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航拍图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85c07022b16fa30359676ec13f47aa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3550" y="1080135"/>
            <a:ext cx="3432810" cy="23171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重庆汽摩公园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247</cp:revision>
  <dcterms:created xsi:type="dcterms:W3CDTF">2019-06-19T02:08:00Z</dcterms:created>
  <dcterms:modified xsi:type="dcterms:W3CDTF">2025-06-11T05:37:06Z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